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85" r:id="rId5"/>
    <p:sldId id="387" r:id="rId6"/>
    <p:sldId id="393" r:id="rId7"/>
    <p:sldId id="391" r:id="rId8"/>
    <p:sldId id="388" r:id="rId9"/>
    <p:sldId id="394" r:id="rId10"/>
    <p:sldId id="392" r:id="rId11"/>
    <p:sldId id="389" r:id="rId12"/>
    <p:sldId id="403" r:id="rId13"/>
    <p:sldId id="404" r:id="rId14"/>
    <p:sldId id="398" r:id="rId15"/>
    <p:sldId id="399" r:id="rId16"/>
    <p:sldId id="390" r:id="rId17"/>
    <p:sldId id="397" r:id="rId18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  <p15:guide id="6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B718"/>
    <a:srgbClr val="FF0000"/>
    <a:srgbClr val="EDF496"/>
    <a:srgbClr val="250A9A"/>
    <a:srgbClr val="030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7226" autoAdjust="0"/>
  </p:normalViewPr>
  <p:slideViewPr>
    <p:cSldViewPr snapToObjects="1">
      <p:cViewPr varScale="1">
        <p:scale>
          <a:sx n="115" d="100"/>
          <a:sy n="115" d="100"/>
        </p:scale>
        <p:origin x="1476" y="84"/>
      </p:cViewPr>
      <p:guideLst>
        <p:guide orient="horz" pos="2160"/>
        <p:guide orient="horz" pos="845"/>
        <p:guide orient="horz" pos="4020"/>
        <p:guide pos="249"/>
        <p:guide pos="5511"/>
        <p:guide pos="3424"/>
      </p:guideLst>
    </p:cSldViewPr>
  </p:slideViewPr>
  <p:outlineViewPr>
    <p:cViewPr>
      <p:scale>
        <a:sx n="33" d="100"/>
        <a:sy n="33" d="100"/>
      </p:scale>
      <p:origin x="12" y="1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988802-853B-4A6F-8535-6191CA6FC175}" type="datetimeFigureOut">
              <a:rPr lang="de-DE" altLang="en-US"/>
              <a:pPr>
                <a:defRPr/>
              </a:pPr>
              <a:t>05.04.2019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75A463-D49D-4640-B347-BE2997B1F30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0010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64A6D9-2E4C-4ADA-96A8-8B5F7E74B69C}" type="datetimeFigureOut">
              <a:rPr lang="de-DE" altLang="en-US"/>
              <a:pPr>
                <a:defRPr/>
              </a:pPr>
              <a:t>05.04.2019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59B7C9-18E5-4DCF-9DC9-DE2D40F44E80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97903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402"/>
            <a:ext cx="7283152" cy="63408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901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Picture 8" descr="logo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5" name="Rectangle 14"/>
          <p:cNvSpPr/>
          <p:nvPr userDrawn="1"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7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765175"/>
            <a:ext cx="9144000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30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8" name="Picture 6" descr="logo_uni_siegen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68469"/>
          <a:stretch>
            <a:fillRect/>
          </a:stretch>
        </p:blipFill>
        <p:spPr bwMode="auto">
          <a:xfrm>
            <a:off x="280988" y="188913"/>
            <a:ext cx="4746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/overview/models-data" TargetMode="External"/><Relationship Id="rId2" Type="http://schemas.openxmlformats.org/officeDocument/2006/relationships/hyperlink" Target="http://www.asp.net/mv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.wikipedia.org/wiki/Model_View_Controll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5371"/>
            <a:ext cx="7283152" cy="69749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886"/>
          </a:xfrm>
        </p:spPr>
        <p:txBody>
          <a:bodyPr/>
          <a:lstStyle/>
          <a:p>
            <a:pPr marL="0" indent="0" algn="ctr">
              <a:buNone/>
            </a:pPr>
            <a:r>
              <a:rPr lang="de-DE" sz="4800" dirty="0" smtClean="0"/>
              <a:t>Implementierung</a:t>
            </a:r>
          </a:p>
          <a:p>
            <a:pPr marL="0" indent="0" algn="ctr">
              <a:buNone/>
            </a:pPr>
            <a:r>
              <a:rPr lang="de-DE" sz="4800" dirty="0"/>
              <a:t>v</a:t>
            </a:r>
            <a:r>
              <a:rPr lang="de-DE" sz="4800" dirty="0" smtClean="0"/>
              <a:t>on</a:t>
            </a:r>
          </a:p>
          <a:p>
            <a:pPr marL="0" indent="0" algn="ctr">
              <a:buNone/>
            </a:pPr>
            <a:r>
              <a:rPr lang="de-DE" sz="4800" dirty="0" smtClean="0"/>
              <a:t>Anwendungssystemen</a:t>
            </a:r>
            <a:endParaRPr lang="de-DE" sz="4800" dirty="0"/>
          </a:p>
        </p:txBody>
      </p:sp>
      <p:pic>
        <p:nvPicPr>
          <p:cNvPr id="4" name="Picture 8" descr="logo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6" name="Rectangle 14"/>
          <p:cNvSpPr/>
          <p:nvPr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9014"/>
          </a:xfrm>
        </p:spPr>
        <p:txBody>
          <a:bodyPr/>
          <a:lstStyle/>
          <a:p>
            <a:r>
              <a:rPr lang="de-DE" dirty="0" smtClean="0"/>
              <a:t>Seiten</a:t>
            </a:r>
          </a:p>
          <a:p>
            <a:pPr lvl="1"/>
            <a:r>
              <a:rPr lang="de-DE" dirty="0" smtClean="0"/>
              <a:t>Privat oder öffentlich</a:t>
            </a:r>
          </a:p>
          <a:p>
            <a:pPr lvl="1"/>
            <a:r>
              <a:rPr lang="de-DE" dirty="0" smtClean="0"/>
              <a:t>Von öffentlicher Seite kann auf private Seite verlinkt werden </a:t>
            </a:r>
            <a:r>
              <a:rPr lang="de-DE" dirty="0"/>
              <a:t>(z.B</a:t>
            </a:r>
            <a:r>
              <a:rPr lang="de-DE" dirty="0" smtClean="0"/>
              <a:t>. Lehrstuhl-Seite auf private Veranstaltungs-Seiten) </a:t>
            </a:r>
          </a:p>
          <a:p>
            <a:pPr lvl="1"/>
            <a:r>
              <a:rPr lang="de-DE" dirty="0" smtClean="0"/>
              <a:t>Seiten können von mehreren Leuten </a:t>
            </a:r>
            <a:r>
              <a:rPr lang="de-DE" dirty="0"/>
              <a:t>geführt </a:t>
            </a:r>
            <a:r>
              <a:rPr lang="de-DE" dirty="0" smtClean="0"/>
              <a:t>werden</a:t>
            </a:r>
          </a:p>
          <a:p>
            <a:r>
              <a:rPr lang="de-DE" dirty="0" smtClean="0"/>
              <a:t>Login mit Passwort</a:t>
            </a:r>
          </a:p>
          <a:p>
            <a:r>
              <a:rPr lang="de-DE" dirty="0" smtClean="0"/>
              <a:t>Datenschutz</a:t>
            </a:r>
          </a:p>
        </p:txBody>
      </p:sp>
    </p:spTree>
    <p:extLst>
      <p:ext uri="{BB962C8B-B14F-4D97-AF65-F5344CB8AC3E}">
        <p14:creationId xmlns:p14="http://schemas.microsoft.com/office/powerpoint/2010/main" val="41890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Student</a:t>
            </a:r>
          </a:p>
          <a:p>
            <a:pPr lvl="1"/>
            <a:r>
              <a:rPr lang="de-DE" dirty="0" smtClean="0"/>
              <a:t>Matrikel Nummer, Semester, persönliche Daten, E-Mail, …</a:t>
            </a:r>
          </a:p>
          <a:p>
            <a:pPr lvl="1"/>
            <a:r>
              <a:rPr lang="de-DE" dirty="0" smtClean="0"/>
              <a:t>Kann Lehrstuhl-Seiten NUR</a:t>
            </a:r>
          </a:p>
          <a:p>
            <a:pPr lvl="2"/>
            <a:r>
              <a:rPr lang="de-DE" dirty="0" smtClean="0"/>
              <a:t>Ansehen und abonnieren</a:t>
            </a:r>
          </a:p>
          <a:p>
            <a:pPr lvl="1"/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creative</a:t>
            </a:r>
            <a:r>
              <a:rPr lang="de-DE" dirty="0" smtClean="0"/>
              <a:t> ;)</a:t>
            </a:r>
          </a:p>
          <a:p>
            <a:pPr lvl="2"/>
            <a:r>
              <a:rPr lang="de-DE" dirty="0" smtClean="0"/>
              <a:t>Nutzer könnten z.B. eigene </a:t>
            </a:r>
            <a:r>
              <a:rPr lang="de-DE" dirty="0"/>
              <a:t>Seiten erstellen (z.B. für Lerngruppen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Dozent / Mitarbeiter</a:t>
            </a:r>
          </a:p>
          <a:p>
            <a:pPr lvl="1"/>
            <a:r>
              <a:rPr lang="de-DE" dirty="0" smtClean="0"/>
              <a:t>Persönliche Daten, E-Mail, Zuordnung zu Lehrstuhl, …</a:t>
            </a:r>
          </a:p>
          <a:p>
            <a:pPr lvl="1"/>
            <a:r>
              <a:rPr lang="de-DE" dirty="0" smtClean="0"/>
              <a:t>Kann Inhalte NUR seines Lehrstuhles</a:t>
            </a:r>
          </a:p>
          <a:p>
            <a:pPr lvl="2"/>
            <a:r>
              <a:rPr lang="de-DE" dirty="0" smtClean="0"/>
              <a:t>Erstellen, bearbeiten und löschen</a:t>
            </a:r>
          </a:p>
          <a:p>
            <a:pPr lvl="2"/>
            <a:r>
              <a:rPr lang="de-DE" dirty="0" smtClean="0"/>
              <a:t>Dozenten zuweisen und entfernen</a:t>
            </a:r>
          </a:p>
          <a:p>
            <a:pPr lvl="2"/>
            <a:r>
              <a:rPr lang="de-DE" dirty="0" smtClean="0"/>
              <a:t>Berechtigungen für Inhalte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Administrator</a:t>
            </a:r>
            <a:endParaRPr lang="de-DE" dirty="0"/>
          </a:p>
          <a:p>
            <a:pPr lvl="1"/>
            <a:r>
              <a:rPr lang="de-DE" dirty="0" smtClean="0"/>
              <a:t>Lehrstuhl-Seiten</a:t>
            </a:r>
            <a:endParaRPr lang="de-DE" dirty="0"/>
          </a:p>
          <a:p>
            <a:pPr lvl="2"/>
            <a:r>
              <a:rPr lang="de-DE" dirty="0"/>
              <a:t>Erstellen, bearbeiten und löschen</a:t>
            </a:r>
          </a:p>
          <a:p>
            <a:pPr lvl="2"/>
            <a:r>
              <a:rPr lang="de-DE" dirty="0" smtClean="0"/>
              <a:t>Dozenten </a:t>
            </a:r>
            <a:r>
              <a:rPr lang="de-DE" dirty="0"/>
              <a:t>zuweisen und </a:t>
            </a:r>
            <a:r>
              <a:rPr lang="de-DE" dirty="0" smtClean="0"/>
              <a:t>entfernen</a:t>
            </a:r>
          </a:p>
          <a:p>
            <a:pPr lvl="1"/>
            <a:r>
              <a:rPr lang="de-DE" dirty="0" smtClean="0"/>
              <a:t>Nutzer (Admins, Dozenten und Studenten)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</a:p>
          <a:p>
            <a:pPr lvl="1"/>
            <a:r>
              <a:rPr lang="de-DE" dirty="0" smtClean="0"/>
              <a:t>Alles andere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Programmiersprachen/Frameworks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IDE</a:t>
            </a:r>
          </a:p>
          <a:p>
            <a:pPr lvl="1"/>
            <a:r>
              <a:rPr lang="de-DE" dirty="0" smtClean="0"/>
              <a:t>Microsoft Visual Studio 2017 Professional/Enterprise</a:t>
            </a:r>
          </a:p>
          <a:p>
            <a:r>
              <a:rPr lang="de-DE" dirty="0" smtClean="0"/>
              <a:t>Programmiersprache</a:t>
            </a:r>
          </a:p>
          <a:p>
            <a:pPr lvl="1"/>
            <a:r>
              <a:rPr lang="de-DE" dirty="0" smtClean="0"/>
              <a:t>C# (ASP.NET)</a:t>
            </a:r>
          </a:p>
          <a:p>
            <a:r>
              <a:rPr lang="de-DE" dirty="0" smtClean="0"/>
              <a:t>Versionsverwaltung</a:t>
            </a:r>
          </a:p>
          <a:p>
            <a:pPr lvl="1"/>
            <a:r>
              <a:rPr lang="de-DE" dirty="0" smtClean="0"/>
              <a:t>Visual Studio online</a:t>
            </a:r>
            <a:endParaRPr lang="de-DE" dirty="0"/>
          </a:p>
          <a:p>
            <a:pPr lvl="1"/>
            <a:r>
              <a:rPr lang="de-DE" dirty="0" err="1"/>
              <a:t>Github</a:t>
            </a:r>
            <a:r>
              <a:rPr lang="de-DE" dirty="0"/>
              <a:t> </a:t>
            </a:r>
            <a:r>
              <a:rPr lang="de-DE" dirty="0" smtClean="0">
                <a:hlinkClick r:id="rId2"/>
              </a:rPr>
              <a:t>www.github.com</a:t>
            </a:r>
            <a:endParaRPr lang="de-DE" dirty="0" smtClean="0"/>
          </a:p>
          <a:p>
            <a:pPr lvl="1"/>
            <a:r>
              <a:rPr lang="de-DE" dirty="0" smtClean="0"/>
              <a:t>Eigene (nach Rücksprache)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8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Tutorials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ASP.NET</a:t>
            </a:r>
            <a:r>
              <a:rPr lang="de-DE" dirty="0"/>
              <a:t> </a:t>
            </a:r>
            <a:r>
              <a:rPr lang="de-DE" dirty="0" smtClean="0"/>
              <a:t>(C#)</a:t>
            </a:r>
            <a:endParaRPr lang="de-DE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de-DE" u="sng" dirty="0" smtClean="0">
                <a:hlinkClick r:id="rId2"/>
              </a:rPr>
              <a:t>http</a:t>
            </a:r>
            <a:r>
              <a:rPr lang="de-DE" u="sng" dirty="0">
                <a:hlinkClick r:id="rId2"/>
              </a:rPr>
              <a:t>://</a:t>
            </a:r>
            <a:r>
              <a:rPr lang="de-DE" u="sng" dirty="0" smtClean="0">
                <a:hlinkClick r:id="rId2"/>
              </a:rPr>
              <a:t>www.asp.net/mvc</a:t>
            </a:r>
            <a:endParaRPr lang="de-DE" dirty="0" smtClean="0"/>
          </a:p>
          <a:p>
            <a:r>
              <a:rPr lang="de-DE" dirty="0" smtClean="0"/>
              <a:t>Tutorial </a:t>
            </a:r>
            <a:r>
              <a:rPr lang="de-DE" dirty="0"/>
              <a:t>das sich speziell mit OR-Mapper </a:t>
            </a:r>
            <a:r>
              <a:rPr lang="de-DE" dirty="0" smtClean="0"/>
              <a:t>befasst</a:t>
            </a:r>
            <a:r>
              <a:rPr lang="de-DE" dirty="0"/>
              <a:t>:</a:t>
            </a:r>
            <a:endParaRPr lang="de-DE" dirty="0" smtClean="0"/>
          </a:p>
          <a:p>
            <a:pPr marL="457200" lvl="1" indent="0">
              <a:buNone/>
            </a:pPr>
            <a:r>
              <a:rPr lang="de-DE" u="sng" dirty="0">
                <a:hlinkClick r:id="rId3"/>
              </a:rPr>
              <a:t>http://www.asp.net/mvc/overview/models-data</a:t>
            </a:r>
            <a:r>
              <a:rPr lang="de-DE" dirty="0"/>
              <a:t> </a:t>
            </a:r>
          </a:p>
          <a:p>
            <a:endParaRPr lang="de-DE" dirty="0" smtClean="0"/>
          </a:p>
          <a:p>
            <a:r>
              <a:rPr lang="de-DE" dirty="0" smtClean="0"/>
              <a:t>MVC-Muster</a:t>
            </a:r>
          </a:p>
          <a:p>
            <a:pPr marL="457200" lvl="1" indent="0">
              <a:buNone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de.wikipedia.org/wiki/Model_View_Controller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845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Kontakt</a:t>
            </a:r>
          </a:p>
          <a:p>
            <a:pPr marL="914400" lvl="2" indent="0">
              <a:buNone/>
            </a:pPr>
            <a:r>
              <a:rPr lang="de-DE" dirty="0" smtClean="0"/>
              <a:t>Büro:	H-A 8106 	(Di</a:t>
            </a:r>
            <a:r>
              <a:rPr lang="de-DE" dirty="0"/>
              <a:t>. 13 – 14 </a:t>
            </a:r>
            <a:r>
              <a:rPr lang="de-DE" dirty="0" smtClean="0"/>
              <a:t>Uhr)</a:t>
            </a:r>
          </a:p>
          <a:p>
            <a:pPr marL="914400" lvl="2" indent="0">
              <a:buNone/>
            </a:pPr>
            <a:r>
              <a:rPr lang="de-DE" dirty="0" smtClean="0"/>
              <a:t>Mail:	jochen.kempfle@uni-siegen.de</a:t>
            </a:r>
          </a:p>
          <a:p>
            <a:r>
              <a:rPr lang="de-DE" dirty="0" smtClean="0"/>
              <a:t>Termine mit Anwesenheitspflicht:</a:t>
            </a:r>
          </a:p>
          <a:p>
            <a:pPr lvl="1"/>
            <a:r>
              <a:rPr lang="de-DE" dirty="0" smtClean="0"/>
              <a:t>26.04.19</a:t>
            </a:r>
          </a:p>
          <a:p>
            <a:pPr marL="914400" lvl="2" indent="0">
              <a:buNone/>
            </a:pPr>
            <a:r>
              <a:rPr lang="de-DE" dirty="0" smtClean="0"/>
              <a:t>Vorstellung des (vorläufigen) Pflichtenheftes, des Arbeitsplans und evtl. erste </a:t>
            </a:r>
            <a:r>
              <a:rPr lang="de-DE" dirty="0" err="1" smtClean="0"/>
              <a:t>Mockups</a:t>
            </a:r>
            <a:endParaRPr lang="de-DE" dirty="0"/>
          </a:p>
          <a:p>
            <a:pPr lvl="1"/>
            <a:r>
              <a:rPr lang="de-DE" dirty="0" smtClean="0"/>
              <a:t>14</a:t>
            </a:r>
            <a:r>
              <a:rPr lang="de-DE" dirty="0" smtClean="0"/>
              <a:t>.06.19</a:t>
            </a:r>
            <a:endParaRPr lang="de-DE" dirty="0" smtClean="0"/>
          </a:p>
          <a:p>
            <a:pPr marL="914400" lvl="2" indent="0">
              <a:buNone/>
            </a:pPr>
            <a:r>
              <a:rPr lang="de-DE" dirty="0" smtClean="0"/>
              <a:t>Kurze </a:t>
            </a:r>
            <a:r>
              <a:rPr lang="de-DE" dirty="0"/>
              <a:t>Vorstellung des </a:t>
            </a:r>
            <a:r>
              <a:rPr lang="de-DE" dirty="0" smtClean="0"/>
              <a:t>Zwischenstandes</a:t>
            </a:r>
            <a:endParaRPr lang="de-DE" dirty="0"/>
          </a:p>
          <a:p>
            <a:pPr lvl="1"/>
            <a:r>
              <a:rPr lang="de-DE" dirty="0" smtClean="0"/>
              <a:t>12.07.19</a:t>
            </a:r>
          </a:p>
          <a:p>
            <a:pPr marL="914400" lvl="2" indent="0">
              <a:buNone/>
            </a:pPr>
            <a:r>
              <a:rPr lang="de-DE" dirty="0" smtClean="0"/>
              <a:t>Präsentation der finalen Software</a:t>
            </a:r>
            <a:endParaRPr lang="de-DE" dirty="0"/>
          </a:p>
          <a:p>
            <a:r>
              <a:rPr lang="de-DE" dirty="0" smtClean="0"/>
              <a:t>Sonst Anwesenheit freiwillig</a:t>
            </a:r>
          </a:p>
        </p:txBody>
      </p:sp>
    </p:spTree>
    <p:extLst>
      <p:ext uri="{BB962C8B-B14F-4D97-AF65-F5344CB8AC3E}">
        <p14:creationId xmlns:p14="http://schemas.microsoft.com/office/powerpoint/2010/main" val="30261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Präsentationen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Zwischen-Präsentationen</a:t>
            </a:r>
          </a:p>
          <a:p>
            <a:pPr lvl="1"/>
            <a:r>
              <a:rPr lang="de-DE" dirty="0" smtClean="0"/>
              <a:t>Arbeitsplan</a:t>
            </a:r>
          </a:p>
          <a:p>
            <a:pPr lvl="2"/>
            <a:r>
              <a:rPr lang="de-DE" dirty="0" smtClean="0"/>
              <a:t>Anforderungen, Wünsche und Zielsetzungen</a:t>
            </a:r>
          </a:p>
          <a:p>
            <a:pPr lvl="2"/>
            <a:r>
              <a:rPr lang="de-DE" dirty="0" smtClean="0"/>
              <a:t>Milestones</a:t>
            </a:r>
          </a:p>
          <a:p>
            <a:pPr lvl="2"/>
            <a:r>
              <a:rPr lang="de-DE" dirty="0" smtClean="0"/>
              <a:t>Was ist erledigt, was ist noch zu tun</a:t>
            </a:r>
          </a:p>
          <a:p>
            <a:pPr lvl="1"/>
            <a:r>
              <a:rPr lang="de-DE" dirty="0" err="1"/>
              <a:t>Mockups</a:t>
            </a:r>
            <a:endParaRPr lang="de-DE" dirty="0" smtClean="0"/>
          </a:p>
          <a:p>
            <a:pPr lvl="1"/>
            <a:r>
              <a:rPr lang="de-DE" dirty="0" smtClean="0"/>
              <a:t>Evtl</a:t>
            </a:r>
            <a:r>
              <a:rPr lang="de-DE" dirty="0"/>
              <a:t>. kurze Demo der </a:t>
            </a:r>
            <a:r>
              <a:rPr lang="de-DE" dirty="0" smtClean="0"/>
              <a:t>Software</a:t>
            </a:r>
          </a:p>
          <a:p>
            <a:pPr lvl="1"/>
            <a:r>
              <a:rPr lang="de-DE" dirty="0" smtClean="0"/>
              <a:t>Evtl. Probleme/Schwierigkeiten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Finale Präsentation</a:t>
            </a:r>
          </a:p>
          <a:p>
            <a:pPr lvl="1"/>
            <a:r>
              <a:rPr lang="de-DE" dirty="0" smtClean="0"/>
              <a:t>Demo </a:t>
            </a:r>
            <a:r>
              <a:rPr lang="de-DE" dirty="0"/>
              <a:t>der Software</a:t>
            </a:r>
            <a:endParaRPr lang="de-DE" dirty="0" smtClean="0"/>
          </a:p>
          <a:p>
            <a:pPr lvl="1"/>
            <a:r>
              <a:rPr lang="de-DE" dirty="0" smtClean="0"/>
              <a:t>Fragerunde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2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Selbstständige Einarbeitung in das Projekt</a:t>
            </a:r>
          </a:p>
          <a:p>
            <a:pPr lvl="1"/>
            <a:r>
              <a:rPr lang="de-DE" dirty="0" smtClean="0"/>
              <a:t>Selbstständige Erlernung der erforderlichen Kenntnisse</a:t>
            </a:r>
          </a:p>
          <a:p>
            <a:r>
              <a:rPr lang="de-DE" dirty="0" smtClean="0"/>
              <a:t>Softwareentwicklung im Team</a:t>
            </a:r>
          </a:p>
          <a:p>
            <a:pPr lvl="1"/>
            <a:r>
              <a:rPr lang="de-DE" dirty="0" smtClean="0"/>
              <a:t>Organisation des Teams</a:t>
            </a:r>
          </a:p>
          <a:p>
            <a:pPr lvl="1"/>
            <a:r>
              <a:rPr lang="de-DE" dirty="0" smtClean="0"/>
              <a:t>Einhaltung von Terminen/Milestones</a:t>
            </a:r>
          </a:p>
          <a:p>
            <a:pPr lvl="1"/>
            <a:r>
              <a:rPr lang="de-DE" dirty="0" smtClean="0"/>
              <a:t>Simultane Bearbeitung des Projektes - Versionsverwaltung</a:t>
            </a:r>
          </a:p>
          <a:p>
            <a:pPr lvl="1"/>
            <a:r>
              <a:rPr lang="de-DE" dirty="0" err="1" smtClean="0"/>
              <a:t>Coding</a:t>
            </a:r>
            <a:r>
              <a:rPr lang="de-DE" dirty="0"/>
              <a:t>-</a:t>
            </a:r>
            <a:r>
              <a:rPr lang="de-DE" dirty="0" smtClean="0"/>
              <a:t>Style und Dokumentation</a:t>
            </a:r>
          </a:p>
          <a:p>
            <a:r>
              <a:rPr lang="de-DE" dirty="0" smtClean="0"/>
              <a:t>Arbeit an einem größeren Projekt</a:t>
            </a:r>
          </a:p>
          <a:p>
            <a:pPr lvl="1"/>
            <a:r>
              <a:rPr lang="de-DE" dirty="0" smtClean="0"/>
              <a:t>Umsetzung von unvollständiger Information in funktionierende Software</a:t>
            </a:r>
          </a:p>
          <a:p>
            <a:pPr lvl="1"/>
            <a:r>
              <a:rPr lang="de-DE" dirty="0" smtClean="0"/>
              <a:t>Programmiermuster: Model-View-Controller (MVC)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8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Bearbeitung der Problemstellung in Gruppen mit 5 Personen</a:t>
            </a:r>
            <a:endParaRPr lang="de-DE" dirty="0"/>
          </a:p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Lernen durch Tutorials</a:t>
            </a:r>
          </a:p>
          <a:p>
            <a:pPr lvl="1"/>
            <a:r>
              <a:rPr lang="de-DE" dirty="0" smtClean="0"/>
              <a:t>Selbstorganisation in der Gruppe (Code, Test, Dokumentation, Benutzerhandbuch, Pflichtenheft, ...)</a:t>
            </a:r>
            <a:endParaRPr lang="de-DE" dirty="0"/>
          </a:p>
          <a:p>
            <a:pPr lvl="1"/>
            <a:r>
              <a:rPr lang="de-DE" dirty="0" smtClean="0"/>
              <a:t>Bei Problemen:</a:t>
            </a:r>
          </a:p>
          <a:p>
            <a:pPr marL="914400" lvl="2" indent="0">
              <a:buNone/>
            </a:pPr>
            <a:r>
              <a:rPr lang="de-DE" dirty="0" smtClean="0"/>
              <a:t>1. Google/Foren/Tutorials</a:t>
            </a:r>
          </a:p>
          <a:p>
            <a:pPr marL="914400" lvl="2" indent="0">
              <a:buNone/>
            </a:pPr>
            <a:r>
              <a:rPr lang="de-DE" dirty="0" smtClean="0"/>
              <a:t>2. Eigene Gruppe</a:t>
            </a:r>
          </a:p>
          <a:p>
            <a:pPr marL="914400" lvl="2" indent="0">
              <a:buNone/>
            </a:pPr>
            <a:r>
              <a:rPr lang="de-DE" dirty="0" smtClean="0"/>
              <a:t>3. Andere Gruppen</a:t>
            </a:r>
          </a:p>
          <a:p>
            <a:pPr marL="914400" lvl="2" indent="0">
              <a:buNone/>
            </a:pPr>
            <a:r>
              <a:rPr lang="de-DE" dirty="0" smtClean="0"/>
              <a:t>4. Betreuer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4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Pflichtenheft</a:t>
            </a:r>
            <a:endParaRPr lang="de-DE" dirty="0"/>
          </a:p>
          <a:p>
            <a:r>
              <a:rPr lang="de-DE" dirty="0" smtClean="0"/>
              <a:t>Dokumentation</a:t>
            </a:r>
          </a:p>
          <a:p>
            <a:pPr lvl="1"/>
            <a:r>
              <a:rPr lang="de-DE" dirty="0"/>
              <a:t>Wer hat </a:t>
            </a:r>
            <a:r>
              <a:rPr lang="de-DE" dirty="0" smtClean="0"/>
              <a:t>was wann getan (kurze tabellarische Übersicht)</a:t>
            </a:r>
            <a:endParaRPr lang="de-DE" dirty="0"/>
          </a:p>
          <a:p>
            <a:r>
              <a:rPr lang="de-DE" dirty="0"/>
              <a:t>Bedienungsanleitung</a:t>
            </a:r>
          </a:p>
          <a:p>
            <a:r>
              <a:rPr lang="de-DE" dirty="0"/>
              <a:t>Funktionierende </a:t>
            </a:r>
            <a:r>
              <a:rPr lang="de-DE" dirty="0" smtClean="0"/>
              <a:t>Software (Code + Ressourcen)</a:t>
            </a:r>
          </a:p>
          <a:p>
            <a:pPr lvl="1"/>
            <a:r>
              <a:rPr lang="de-DE" dirty="0" smtClean="0"/>
              <a:t>Klassen und Funktionen sind dokumentiert, d.h. es ist jeweils eine kurze Beschreibung zu Zweck</a:t>
            </a:r>
            <a:r>
              <a:rPr lang="de-DE" dirty="0"/>
              <a:t> </a:t>
            </a:r>
            <a:r>
              <a:rPr lang="de-DE" dirty="0" smtClean="0"/>
              <a:t>und Ein- und Ausgabewerten als Kommentarfeld im Code vorhanden</a:t>
            </a:r>
          </a:p>
          <a:p>
            <a:pPr lvl="1"/>
            <a:r>
              <a:rPr lang="de-DE" dirty="0" smtClean="0"/>
              <a:t>Fehlerfrei kompilierender Code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Gruppenaufteilung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Anwesenheit</a:t>
            </a:r>
            <a:endParaRPr lang="de-DE" dirty="0"/>
          </a:p>
          <a:p>
            <a:endParaRPr lang="de-DE" dirty="0"/>
          </a:p>
          <a:p>
            <a:r>
              <a:rPr lang="de-DE" dirty="0" smtClean="0"/>
              <a:t>Wer hat Programmiererfahrungen?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4000" dirty="0" smtClean="0"/>
          </a:p>
          <a:p>
            <a:pPr marL="0" indent="0" algn="ctr">
              <a:buNone/>
            </a:pPr>
            <a:r>
              <a:rPr lang="de-DE" sz="5400" dirty="0" smtClean="0"/>
              <a:t>Soziales</a:t>
            </a:r>
          </a:p>
          <a:p>
            <a:pPr marL="0" indent="0" algn="ctr">
              <a:buNone/>
            </a:pPr>
            <a:r>
              <a:rPr lang="de-DE" sz="5400" dirty="0" smtClean="0"/>
              <a:t>Uni-Netzwerk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Finde dein Projekt oder deine Abschlussarbeit</a:t>
            </a:r>
          </a:p>
        </p:txBody>
      </p:sp>
    </p:spTree>
    <p:extLst>
      <p:ext uri="{BB962C8B-B14F-4D97-AF65-F5344CB8AC3E}">
        <p14:creationId xmlns:p14="http://schemas.microsoft.com/office/powerpoint/2010/main" val="2539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Idee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Lehrstühle haben eigene Seite, auf der verschiedene Angebote zu finden sind, z.B.:</a:t>
            </a:r>
          </a:p>
          <a:p>
            <a:pPr lvl="1"/>
            <a:r>
              <a:rPr lang="de-DE" dirty="0"/>
              <a:t>Abschlussarbeiten, </a:t>
            </a:r>
            <a:r>
              <a:rPr lang="de-DE" dirty="0" smtClean="0"/>
              <a:t>Studienarbeiten und Projekte</a:t>
            </a:r>
          </a:p>
          <a:p>
            <a:pPr lvl="1"/>
            <a:r>
              <a:rPr lang="de-DE" dirty="0" smtClean="0"/>
              <a:t>Jobangebote</a:t>
            </a:r>
          </a:p>
          <a:p>
            <a:pPr lvl="1"/>
            <a:r>
              <a:rPr lang="de-DE" dirty="0" smtClean="0"/>
              <a:t>Lehrveranstaltungen</a:t>
            </a:r>
            <a:r>
              <a:rPr lang="de-DE" dirty="0"/>
              <a:t> </a:t>
            </a:r>
            <a:r>
              <a:rPr lang="de-DE" dirty="0" smtClean="0"/>
              <a:t>und Exkursionen</a:t>
            </a:r>
          </a:p>
          <a:p>
            <a:pPr lvl="1"/>
            <a:r>
              <a:rPr lang="de-DE" dirty="0" smtClean="0"/>
              <a:t>Sonstige</a:t>
            </a:r>
          </a:p>
          <a:p>
            <a:r>
              <a:rPr lang="de-DE" dirty="0" smtClean="0"/>
              <a:t>Seiten können abonniert werden</a:t>
            </a:r>
          </a:p>
          <a:p>
            <a:r>
              <a:rPr lang="de-DE" dirty="0" smtClean="0"/>
              <a:t>Nutzer haben eine Pinnwand oder ein Dashboard (News zu abonnierten Seiten usw.) </a:t>
            </a:r>
          </a:p>
          <a:p>
            <a:r>
              <a:rPr lang="de-DE" dirty="0" smtClean="0"/>
              <a:t>Suchfunktion oder hierarchische Liste aller Seiten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456E6BD2E054189FF3BCC7561D6CE" ma:contentTypeVersion="0" ma:contentTypeDescription="Ein neues Dokument erstellen." ma:contentTypeScope="" ma:versionID="c90c4f8008dec46b2d28927a56a019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6759F0-2875-4F59-AA95-A78BF92F8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D94A0C-FDE8-4114-A8D0-67CC312C3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3BF25-7D00-4E3F-8ABC-F93CFF24F56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435</Words>
  <Application>Microsoft Office PowerPoint</Application>
  <PresentationFormat>Bildschirmpräsentation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MS PGothic</vt:lpstr>
      <vt:lpstr>Arial</vt:lpstr>
      <vt:lpstr>Calibri</vt:lpstr>
      <vt:lpstr>Larissa-Design</vt:lpstr>
      <vt:lpstr>PowerPoint-Präsentation</vt:lpstr>
      <vt:lpstr>Organisatorisches</vt:lpstr>
      <vt:lpstr>Ablauf Präsentationen</vt:lpstr>
      <vt:lpstr>Lernziele</vt:lpstr>
      <vt:lpstr>Ablauf</vt:lpstr>
      <vt:lpstr>Abgabe</vt:lpstr>
      <vt:lpstr>Gruppenaufteilung</vt:lpstr>
      <vt:lpstr>Projekt</vt:lpstr>
      <vt:lpstr>Idee</vt:lpstr>
      <vt:lpstr>PowerPoint-Präsentation</vt:lpstr>
      <vt:lpstr>Rollen</vt:lpstr>
      <vt:lpstr>Rollen</vt:lpstr>
      <vt:lpstr>Programmiersprachen/Frameworks</vt:lpstr>
      <vt:lpstr>Tutorials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</dc:creator>
  <cp:lastModifiedBy>Jochen</cp:lastModifiedBy>
  <cp:revision>616</cp:revision>
  <cp:lastPrinted>2013-09-02T11:42:46Z</cp:lastPrinted>
  <dcterms:created xsi:type="dcterms:W3CDTF">2010-11-29T13:53:01Z</dcterms:created>
  <dcterms:modified xsi:type="dcterms:W3CDTF">2019-04-05T14:02:13Z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0x010100A67456E6BD2E054189FF3BCC7561D6CE</vt:lpwstr>
  </property>
</Properties>
</file>