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85" r:id="rId5"/>
    <p:sldId id="387" r:id="rId6"/>
    <p:sldId id="393" r:id="rId7"/>
    <p:sldId id="391" r:id="rId8"/>
    <p:sldId id="388" r:id="rId9"/>
    <p:sldId id="394" r:id="rId10"/>
    <p:sldId id="392" r:id="rId11"/>
    <p:sldId id="389" r:id="rId12"/>
    <p:sldId id="403" r:id="rId13"/>
    <p:sldId id="398" r:id="rId14"/>
    <p:sldId id="404" r:id="rId15"/>
    <p:sldId id="399" r:id="rId16"/>
    <p:sldId id="390" r:id="rId17"/>
    <p:sldId id="397" r:id="rId1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23.04.2020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23.04.2020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vc/overview/models-data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.wikipedia.org/wiki/Model_View_Controlle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ochen.kempfle@uni-siegen.d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5371"/>
            <a:ext cx="7283152" cy="69749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Nutzer (Projektteilnehmer)</a:t>
            </a:r>
            <a:endParaRPr lang="de-DE" dirty="0" smtClean="0"/>
          </a:p>
          <a:p>
            <a:pPr lvl="1"/>
            <a:r>
              <a:rPr lang="de-DE" dirty="0" smtClean="0"/>
              <a:t>Name, </a:t>
            </a:r>
            <a:r>
              <a:rPr lang="de-DE" dirty="0" smtClean="0"/>
              <a:t>E-Mail</a:t>
            </a:r>
            <a:r>
              <a:rPr lang="de-DE" dirty="0" smtClean="0"/>
              <a:t>, Expertise, Teamzugehörigkeit, </a:t>
            </a:r>
            <a:r>
              <a:rPr lang="de-DE" dirty="0" smtClean="0"/>
              <a:t>…</a:t>
            </a:r>
          </a:p>
          <a:p>
            <a:pPr lvl="1"/>
            <a:r>
              <a:rPr lang="de-DE" dirty="0" smtClean="0"/>
              <a:t>Kann </a:t>
            </a:r>
            <a:r>
              <a:rPr lang="de-DE" dirty="0" smtClean="0"/>
              <a:t>Projekten zugeteilt werden</a:t>
            </a:r>
          </a:p>
          <a:p>
            <a:pPr lvl="1"/>
            <a:r>
              <a:rPr lang="de-DE" dirty="0" smtClean="0"/>
              <a:t>Erhält bestimmte Rechte vom Project </a:t>
            </a:r>
            <a:r>
              <a:rPr lang="de-DE" dirty="0" err="1" smtClean="0"/>
              <a:t>Owner</a:t>
            </a:r>
            <a:endParaRPr lang="de-DE" dirty="0"/>
          </a:p>
          <a:p>
            <a:pPr lvl="2"/>
            <a:r>
              <a:rPr lang="de-DE" dirty="0"/>
              <a:t>Beschränkung der Rechte auf bestimmte Aufgabenbereiche</a:t>
            </a:r>
          </a:p>
          <a:p>
            <a:pPr lvl="2"/>
            <a:r>
              <a:rPr lang="de-DE" dirty="0" smtClean="0"/>
              <a:t>Nur ansehen, bearbeiten, Vollzugriff, usw.</a:t>
            </a:r>
            <a:endParaRPr lang="de-DE" dirty="0" smtClean="0"/>
          </a:p>
          <a:p>
            <a:pPr lvl="1"/>
            <a:r>
              <a:rPr lang="de-DE" dirty="0" smtClean="0"/>
              <a:t>Kann eigene Projekte erstellen -&gt; Project </a:t>
            </a:r>
            <a:r>
              <a:rPr lang="de-DE" dirty="0" err="1" smtClean="0"/>
              <a:t>Owner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96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Project </a:t>
            </a:r>
            <a:r>
              <a:rPr lang="de-DE" dirty="0" err="1" smtClean="0"/>
              <a:t>Owner</a:t>
            </a:r>
            <a:endParaRPr lang="de-DE" dirty="0" smtClean="0"/>
          </a:p>
          <a:p>
            <a:pPr lvl="1"/>
            <a:r>
              <a:rPr lang="de-DE" dirty="0" smtClean="0"/>
              <a:t>Nutzer mit erweiterten Rechten für sein </a:t>
            </a:r>
            <a:r>
              <a:rPr lang="de-DE" dirty="0"/>
              <a:t>e</a:t>
            </a:r>
            <a:r>
              <a:rPr lang="de-DE" dirty="0" smtClean="0"/>
              <a:t>igenes Projekt</a:t>
            </a:r>
          </a:p>
          <a:p>
            <a:pPr lvl="1"/>
            <a:r>
              <a:rPr lang="de-DE" dirty="0" smtClean="0"/>
              <a:t>Kann andere Nutzer</a:t>
            </a:r>
          </a:p>
          <a:p>
            <a:pPr lvl="2"/>
            <a:r>
              <a:rPr lang="de-DE" dirty="0" smtClean="0"/>
              <a:t>zuweisen </a:t>
            </a:r>
            <a:r>
              <a:rPr lang="de-DE" dirty="0"/>
              <a:t>und </a:t>
            </a:r>
            <a:r>
              <a:rPr lang="de-DE" dirty="0" smtClean="0"/>
              <a:t>entfernen</a:t>
            </a:r>
          </a:p>
          <a:p>
            <a:pPr lvl="1"/>
            <a:r>
              <a:rPr lang="de-DE" dirty="0" smtClean="0"/>
              <a:t>Kann Berechtigungen </a:t>
            </a:r>
            <a:r>
              <a:rPr lang="de-DE" dirty="0"/>
              <a:t>für Nutzer </a:t>
            </a:r>
            <a:r>
              <a:rPr lang="de-DE" dirty="0" smtClean="0"/>
              <a:t>verwalten</a:t>
            </a:r>
          </a:p>
          <a:p>
            <a:pPr lvl="2"/>
            <a:r>
              <a:rPr lang="de-DE" dirty="0" smtClean="0"/>
              <a:t>Zugriff auf das gesamte Projekt oder nur auf einzelne Aufgaben</a:t>
            </a:r>
          </a:p>
          <a:p>
            <a:pPr lvl="2"/>
            <a:r>
              <a:rPr lang="de-DE" dirty="0" smtClean="0"/>
              <a:t>Lese- und Schreibrechte</a:t>
            </a:r>
            <a:endParaRPr lang="de-DE" dirty="0" smtClean="0"/>
          </a:p>
          <a:p>
            <a:pPr lvl="1"/>
            <a:r>
              <a:rPr lang="de-DE" dirty="0" smtClean="0"/>
              <a:t>Kann Inhalte NUR </a:t>
            </a:r>
            <a:r>
              <a:rPr lang="de-DE" dirty="0" smtClean="0"/>
              <a:t>seiner </a:t>
            </a:r>
            <a:r>
              <a:rPr lang="de-DE" dirty="0" smtClean="0"/>
              <a:t>Projekte</a:t>
            </a:r>
            <a:endParaRPr lang="de-DE" dirty="0" smtClean="0"/>
          </a:p>
          <a:p>
            <a:pPr lvl="2"/>
            <a:r>
              <a:rPr lang="de-DE" dirty="0" smtClean="0"/>
              <a:t>Erstellen, bearbeiten und löschen</a:t>
            </a:r>
          </a:p>
          <a:p>
            <a:pPr lvl="2"/>
            <a:r>
              <a:rPr lang="de-DE" dirty="0" smtClean="0"/>
              <a:t>Rollen zuteilen</a:t>
            </a:r>
            <a:endParaRPr lang="en-US" dirty="0"/>
          </a:p>
          <a:p>
            <a:pPr lvl="1"/>
            <a:r>
              <a:rPr lang="de-DE" dirty="0" smtClean="0"/>
              <a:t>Kann eigene Projekte auf andere Nutzer übertragen</a:t>
            </a:r>
          </a:p>
        </p:txBody>
      </p:sp>
    </p:spTree>
    <p:extLst>
      <p:ext uri="{BB962C8B-B14F-4D97-AF65-F5344CB8AC3E}">
        <p14:creationId xmlns:p14="http://schemas.microsoft.com/office/powerpoint/2010/main" val="1909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Administrator</a:t>
            </a:r>
          </a:p>
          <a:p>
            <a:pPr lvl="1"/>
            <a:r>
              <a:rPr lang="de-DE" dirty="0" smtClean="0"/>
              <a:t>Nutzer mit Vollzugriff</a:t>
            </a:r>
            <a:endParaRPr lang="de-DE" dirty="0"/>
          </a:p>
          <a:p>
            <a:pPr lvl="1"/>
            <a:r>
              <a:rPr lang="de-DE" dirty="0" smtClean="0"/>
              <a:t>Kann a</a:t>
            </a:r>
            <a:r>
              <a:rPr lang="de-DE" dirty="0" smtClean="0"/>
              <a:t>lle Projekte</a:t>
            </a:r>
            <a:endParaRPr lang="de-DE" dirty="0"/>
          </a:p>
          <a:p>
            <a:pPr lvl="2"/>
            <a:r>
              <a:rPr lang="de-DE" dirty="0"/>
              <a:t>Erstellen, bearbeiten und löschen</a:t>
            </a:r>
          </a:p>
          <a:p>
            <a:pPr lvl="2"/>
            <a:r>
              <a:rPr lang="de-DE" dirty="0" smtClean="0"/>
              <a:t>Nutzer </a:t>
            </a:r>
            <a:r>
              <a:rPr lang="de-DE" dirty="0"/>
              <a:t>zuweisen und </a:t>
            </a:r>
            <a:r>
              <a:rPr lang="de-DE" dirty="0" smtClean="0"/>
              <a:t>entfernen</a:t>
            </a:r>
          </a:p>
          <a:p>
            <a:pPr lvl="2"/>
            <a:r>
              <a:rPr lang="de-DE" dirty="0" smtClean="0"/>
              <a:t>Berechtigungen zuweisen und entfernen</a:t>
            </a:r>
          </a:p>
          <a:p>
            <a:pPr lvl="2"/>
            <a:r>
              <a:rPr lang="de-DE" dirty="0" smtClean="0"/>
              <a:t>Ownership zuweisen und entfernen</a:t>
            </a:r>
            <a:endParaRPr lang="de-DE" dirty="0" smtClean="0"/>
          </a:p>
          <a:p>
            <a:pPr lvl="1"/>
            <a:r>
              <a:rPr lang="de-DE" dirty="0" smtClean="0"/>
              <a:t>Nutzer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Alles andere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</a:t>
            </a:r>
          </a:p>
          <a:p>
            <a:pPr lvl="1"/>
            <a:r>
              <a:rPr lang="de-DE" dirty="0" smtClean="0"/>
              <a:t>Microsoft Visual Studio</a:t>
            </a:r>
          </a:p>
          <a:p>
            <a:r>
              <a:rPr lang="de-DE" dirty="0" smtClean="0"/>
              <a:t>Programmiersprache</a:t>
            </a:r>
          </a:p>
          <a:p>
            <a:pPr lvl="1"/>
            <a:r>
              <a:rPr lang="de-DE" dirty="0" smtClean="0"/>
              <a:t>C# (ASP.NET)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 smtClean="0"/>
          </a:p>
          <a:p>
            <a:pPr lvl="1"/>
            <a:r>
              <a:rPr lang="de-DE" dirty="0" smtClean="0"/>
              <a:t>Eigene (nach Rücksprache)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Tutorials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</a:t>
            </a:r>
            <a:r>
              <a:rPr lang="de-DE" dirty="0"/>
              <a:t> </a:t>
            </a:r>
            <a:r>
              <a:rPr lang="de-DE" dirty="0" smtClean="0"/>
              <a:t>(C#)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 smtClean="0">
                <a:hlinkClick r:id="rId2"/>
              </a:rPr>
              <a:t>http</a:t>
            </a:r>
            <a:r>
              <a:rPr lang="de-DE" u="sng" dirty="0">
                <a:hlinkClick r:id="rId2"/>
              </a:rPr>
              <a:t>://</a:t>
            </a:r>
            <a:r>
              <a:rPr lang="de-DE" u="sng" dirty="0" smtClean="0">
                <a:hlinkClick r:id="rId2"/>
              </a:rPr>
              <a:t>www.asp.net/mvc</a:t>
            </a:r>
            <a:endParaRPr lang="de-DE" dirty="0" smtClean="0"/>
          </a:p>
          <a:p>
            <a:r>
              <a:rPr lang="de-DE" dirty="0" smtClean="0"/>
              <a:t>Tutorial </a:t>
            </a:r>
            <a:r>
              <a:rPr lang="de-DE" dirty="0"/>
              <a:t>das sich speziell mit OR-Mapper </a:t>
            </a:r>
            <a:r>
              <a:rPr lang="de-DE" dirty="0" smtClean="0"/>
              <a:t>befasst</a:t>
            </a:r>
            <a:r>
              <a:rPr lang="de-DE" dirty="0"/>
              <a:t>:</a:t>
            </a:r>
            <a:endParaRPr lang="de-DE" dirty="0" smtClean="0"/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http://www.asp.net/mvc/overview/models-data</a:t>
            </a:r>
            <a:r>
              <a:rPr lang="de-DE" dirty="0"/>
              <a:t> </a:t>
            </a:r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de.wikipedia.org/wiki/Model_View_Controller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9014"/>
          </a:xfrm>
        </p:spPr>
        <p:txBody>
          <a:bodyPr/>
          <a:lstStyle/>
          <a:p>
            <a:r>
              <a:rPr lang="de-DE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</a:t>
            </a:r>
            <a:r>
              <a:rPr lang="de-DE" strike="sngStrike" dirty="0" smtClean="0"/>
              <a:t>H-A 8106</a:t>
            </a:r>
            <a:r>
              <a:rPr lang="de-DE" dirty="0" smtClean="0"/>
              <a:t> </a:t>
            </a:r>
            <a:r>
              <a:rPr lang="de-DE" dirty="0" smtClean="0"/>
              <a:t>(Home Office)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</a:p>
          <a:p>
            <a:r>
              <a:rPr lang="de-DE" dirty="0" smtClean="0"/>
              <a:t>Termine:</a:t>
            </a:r>
            <a:endParaRPr lang="de-DE" dirty="0" smtClean="0"/>
          </a:p>
          <a:p>
            <a:pPr lvl="1"/>
            <a:r>
              <a:rPr lang="de-DE" dirty="0" smtClean="0"/>
              <a:t>08.05.20</a:t>
            </a:r>
            <a:endParaRPr lang="de-DE" dirty="0" smtClean="0"/>
          </a:p>
          <a:p>
            <a:pPr marL="914400" lvl="2" indent="0">
              <a:buNone/>
            </a:pPr>
            <a:r>
              <a:rPr lang="de-DE" dirty="0" smtClean="0"/>
              <a:t>Abgabe </a:t>
            </a:r>
            <a:r>
              <a:rPr lang="de-DE" dirty="0" smtClean="0"/>
              <a:t>des (vorläufigen) Pflichtenheftes, des Arbeitsplans und evtl. erste </a:t>
            </a:r>
            <a:r>
              <a:rPr lang="de-DE" dirty="0" err="1" smtClean="0"/>
              <a:t>Mockups</a:t>
            </a:r>
            <a:endParaRPr lang="de-DE" dirty="0"/>
          </a:p>
          <a:p>
            <a:pPr lvl="1"/>
            <a:r>
              <a:rPr lang="de-DE" dirty="0" smtClean="0"/>
              <a:t>12.06.20</a:t>
            </a:r>
          </a:p>
          <a:p>
            <a:pPr marL="914400" lvl="2" indent="0">
              <a:buNone/>
            </a:pPr>
            <a:r>
              <a:rPr lang="de-DE" dirty="0" smtClean="0"/>
              <a:t>Kurze </a:t>
            </a:r>
            <a:r>
              <a:rPr lang="de-DE" dirty="0"/>
              <a:t>Vorstellung des </a:t>
            </a:r>
            <a:r>
              <a:rPr lang="de-DE" dirty="0" smtClean="0"/>
              <a:t>Zwischenstandes</a:t>
            </a:r>
            <a:endParaRPr lang="de-DE" dirty="0"/>
          </a:p>
          <a:p>
            <a:pPr lvl="1"/>
            <a:r>
              <a:rPr lang="de-DE" dirty="0" smtClean="0"/>
              <a:t>17.07.20</a:t>
            </a:r>
          </a:p>
          <a:p>
            <a:pPr marL="914400" lvl="2" indent="0">
              <a:buNone/>
            </a:pPr>
            <a:r>
              <a:rPr lang="de-DE" dirty="0" smtClean="0"/>
              <a:t>Präsentation der finalen Software</a:t>
            </a:r>
            <a:endParaRPr lang="de-DE" dirty="0"/>
          </a:p>
          <a:p>
            <a:r>
              <a:rPr lang="de-DE" dirty="0" smtClean="0"/>
              <a:t>Vorläufig keine Anwesenheitspflicht</a:t>
            </a:r>
          </a:p>
          <a:p>
            <a:pPr lvl="1"/>
            <a:r>
              <a:rPr lang="de-DE" dirty="0" smtClean="0"/>
              <a:t>Bei Änderung der Lage nur für Zwischen-/Endpräsentation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Zwischen-Präsentation</a:t>
            </a:r>
            <a:endParaRPr lang="de-DE" dirty="0" smtClean="0"/>
          </a:p>
          <a:p>
            <a:pPr lvl="1"/>
            <a:r>
              <a:rPr lang="de-DE" dirty="0" smtClean="0"/>
              <a:t>Arbeitsplan</a:t>
            </a:r>
          </a:p>
          <a:p>
            <a:pPr lvl="2"/>
            <a:r>
              <a:rPr lang="de-DE" dirty="0" smtClean="0"/>
              <a:t>Anforderungen, Wünsche und Zielsetzungen</a:t>
            </a:r>
          </a:p>
          <a:p>
            <a:pPr lvl="2"/>
            <a:r>
              <a:rPr lang="de-DE" dirty="0" smtClean="0"/>
              <a:t>Milestones</a:t>
            </a:r>
          </a:p>
          <a:p>
            <a:pPr lvl="2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err="1"/>
              <a:t>Mockups</a:t>
            </a:r>
            <a:endParaRPr lang="de-DE" dirty="0" smtClean="0"/>
          </a:p>
          <a:p>
            <a:pPr lvl="1"/>
            <a:r>
              <a:rPr lang="de-DE" dirty="0" smtClean="0"/>
              <a:t>Evtl</a:t>
            </a:r>
            <a:r>
              <a:rPr lang="de-DE" dirty="0"/>
              <a:t>. kurze Demo der </a:t>
            </a:r>
            <a:r>
              <a:rPr lang="de-DE" dirty="0" smtClean="0"/>
              <a:t>Software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Finale Präsentation</a:t>
            </a:r>
          </a:p>
          <a:p>
            <a:pPr lvl="1"/>
            <a:r>
              <a:rPr lang="de-DE" dirty="0" smtClean="0"/>
              <a:t>Demo </a:t>
            </a:r>
            <a:r>
              <a:rPr lang="de-DE" dirty="0"/>
              <a:t>der Software</a:t>
            </a:r>
            <a:endParaRPr lang="de-DE" dirty="0" smtClean="0"/>
          </a:p>
          <a:p>
            <a:pPr lvl="1"/>
            <a:r>
              <a:rPr lang="de-DE" dirty="0" smtClean="0"/>
              <a:t>Fragerunde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-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</a:t>
            </a:r>
            <a:r>
              <a:rPr lang="de-DE" dirty="0" smtClean="0"/>
              <a:t>Gruppenarbeit mit </a:t>
            </a:r>
            <a:r>
              <a:rPr lang="de-DE" dirty="0" smtClean="0"/>
              <a:t>5 -</a:t>
            </a:r>
            <a:r>
              <a:rPr lang="de-DE" dirty="0" smtClean="0"/>
              <a:t> 6 </a:t>
            </a:r>
            <a:r>
              <a:rPr lang="de-DE" dirty="0" smtClean="0"/>
              <a:t>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Pflichtenheft,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Pflichtenheft</a:t>
            </a:r>
            <a:endParaRPr lang="de-DE" dirty="0"/>
          </a:p>
          <a:p>
            <a:r>
              <a:rPr lang="de-DE" dirty="0" smtClean="0"/>
              <a:t>Dokumentation</a:t>
            </a:r>
          </a:p>
          <a:p>
            <a:pPr lvl="1"/>
            <a:r>
              <a:rPr lang="de-DE" dirty="0"/>
              <a:t>Wer hat </a:t>
            </a:r>
            <a:r>
              <a:rPr lang="de-DE" dirty="0" smtClean="0"/>
              <a:t>was wann getan (kurze tabellarische Übersicht)</a:t>
            </a:r>
            <a:endParaRPr lang="de-DE" dirty="0"/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 + Ressourcen)</a:t>
            </a:r>
          </a:p>
          <a:p>
            <a:pPr lvl="1"/>
            <a:r>
              <a:rPr lang="de-DE" dirty="0" smtClean="0"/>
              <a:t>Klassen und Funktionen sind dokumentiert, d.h. es ist jeweils eine kurze Beschreibung zu Zweck</a:t>
            </a:r>
            <a:r>
              <a:rPr lang="de-DE" dirty="0"/>
              <a:t> </a:t>
            </a:r>
            <a:r>
              <a:rPr lang="de-DE" dirty="0" smtClean="0"/>
              <a:t>und Ein- und Ausgabewerten als Kommentarfeld im Code vorhanden</a:t>
            </a:r>
          </a:p>
          <a:p>
            <a:pPr lvl="1"/>
            <a:r>
              <a:rPr lang="de-DE" dirty="0" smtClean="0"/>
              <a:t>Fehlerfrei kompilierender Code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Gruppen mit je </a:t>
            </a:r>
            <a:r>
              <a:rPr lang="de-DE" dirty="0" smtClean="0"/>
              <a:t>5 - 6 </a:t>
            </a:r>
            <a:r>
              <a:rPr lang="de-DE" dirty="0" smtClean="0"/>
              <a:t>Teilnehmern</a:t>
            </a:r>
            <a:endParaRPr lang="de-DE" dirty="0"/>
          </a:p>
          <a:p>
            <a:pPr lvl="1"/>
            <a:r>
              <a:rPr lang="de-DE" dirty="0" smtClean="0"/>
              <a:t>Mindestens ein Teilnehmer pro Gruppe mit zumindest einiger Programmiererfahrung (egal welcher Art)</a:t>
            </a:r>
          </a:p>
          <a:p>
            <a:endParaRPr lang="de-DE" dirty="0"/>
          </a:p>
          <a:p>
            <a:r>
              <a:rPr lang="de-DE" dirty="0" smtClean="0"/>
              <a:t>Gruppenvorschläge bitte bis </a:t>
            </a:r>
            <a:r>
              <a:rPr lang="de-DE" dirty="0" smtClean="0"/>
              <a:t>27.04.20 </a:t>
            </a:r>
            <a:r>
              <a:rPr lang="de-DE" dirty="0" smtClean="0"/>
              <a:t>an </a:t>
            </a:r>
            <a:r>
              <a:rPr lang="de-DE" dirty="0" smtClean="0">
                <a:hlinkClick r:id="rId2"/>
              </a:rPr>
              <a:t>jochen.kempfle@uni-siegen.de</a:t>
            </a:r>
            <a:endParaRPr lang="de-DE" dirty="0" smtClean="0"/>
          </a:p>
          <a:p>
            <a:pPr lvl="1"/>
            <a:r>
              <a:rPr lang="de-DE" dirty="0" smtClean="0"/>
              <a:t>Eine Mail pro Gruppe</a:t>
            </a:r>
          </a:p>
          <a:p>
            <a:pPr lvl="1"/>
            <a:r>
              <a:rPr lang="de-DE" dirty="0" smtClean="0"/>
              <a:t>Angabe wer Programmiererfahrung hat</a:t>
            </a:r>
          </a:p>
          <a:p>
            <a:pPr lvl="1"/>
            <a:r>
              <a:rPr lang="de-DE" dirty="0" smtClean="0"/>
              <a:t>Gruppen mit </a:t>
            </a:r>
            <a:r>
              <a:rPr lang="de-DE" dirty="0" smtClean="0"/>
              <a:t>zu wenig</a:t>
            </a:r>
            <a:r>
              <a:rPr lang="de-DE" dirty="0" smtClean="0"/>
              <a:t> </a:t>
            </a:r>
            <a:r>
              <a:rPr lang="de-DE" dirty="0" smtClean="0"/>
              <a:t>Teilnehmern werden aufgefüllt</a:t>
            </a:r>
          </a:p>
          <a:p>
            <a:pPr lvl="1"/>
            <a:r>
              <a:rPr lang="de-DE" dirty="0" smtClean="0"/>
              <a:t>Wer keine Gruppe gefunden hat, bitte eine separate Mail, Zuteilung erfolgt dann per Zufallsprinzip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327"/>
            <a:ext cx="7283152" cy="63408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sz="5400" dirty="0" smtClean="0"/>
          </a:p>
          <a:p>
            <a:pPr marL="0" indent="0" algn="ctr">
              <a:buNone/>
            </a:pPr>
            <a:r>
              <a:rPr lang="de-DE" sz="5400" dirty="0" smtClean="0"/>
              <a:t>Online</a:t>
            </a:r>
          </a:p>
          <a:p>
            <a:pPr marL="0" indent="0" algn="ctr">
              <a:buNone/>
            </a:pPr>
            <a:r>
              <a:rPr lang="de-DE" sz="5400" dirty="0" smtClean="0"/>
              <a:t>Projektmanagement</a:t>
            </a:r>
            <a:endParaRPr lang="de-DE" sz="5400" dirty="0" smtClean="0"/>
          </a:p>
          <a:p>
            <a:pPr marL="0" indent="0" algn="ctr">
              <a:buNone/>
            </a:pPr>
            <a:r>
              <a:rPr lang="de-DE" sz="5400" dirty="0" smtClean="0"/>
              <a:t>System</a:t>
            </a:r>
            <a:endParaRPr lang="de-DE" sz="5400" dirty="0" smtClean="0"/>
          </a:p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Idee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29014"/>
          </a:xfrm>
        </p:spPr>
        <p:txBody>
          <a:bodyPr/>
          <a:lstStyle/>
          <a:p>
            <a:r>
              <a:rPr lang="de-DE" dirty="0" smtClean="0"/>
              <a:t>Online Tool zur Verwaltung von Projekten</a:t>
            </a:r>
          </a:p>
          <a:p>
            <a:r>
              <a:rPr lang="de-DE" dirty="0" smtClean="0"/>
              <a:t>Sinnvolle Aufteilung eines Projektes in Aufgaben und Teilaufgaben</a:t>
            </a:r>
          </a:p>
          <a:p>
            <a:r>
              <a:rPr lang="de-DE" dirty="0" smtClean="0"/>
              <a:t>Projektfortschritt durch </a:t>
            </a:r>
            <a:r>
              <a:rPr lang="de-DE" dirty="0"/>
              <a:t>A</a:t>
            </a:r>
            <a:r>
              <a:rPr lang="de-DE" dirty="0" smtClean="0"/>
              <a:t>bhaken erledigter Aufgaben</a:t>
            </a:r>
          </a:p>
          <a:p>
            <a:r>
              <a:rPr lang="de-DE" dirty="0" smtClean="0"/>
              <a:t>Teammanagement (Zuteilung der Aufgaben an Nutzer)</a:t>
            </a:r>
            <a:endParaRPr lang="de-DE" dirty="0" smtClean="0"/>
          </a:p>
          <a:p>
            <a:r>
              <a:rPr lang="de-DE" dirty="0" smtClean="0"/>
              <a:t>Zeitmanagement</a:t>
            </a:r>
            <a:endParaRPr lang="de-DE" dirty="0" smtClean="0"/>
          </a:p>
          <a:p>
            <a:r>
              <a:rPr lang="de-DE" dirty="0" smtClean="0"/>
              <a:t>Dashboard für jeden Nutzer (Anzeige von Fortschritt, aktuellen Aufgaben, neuen Entwicklungen, usw.)</a:t>
            </a:r>
          </a:p>
          <a:p>
            <a:r>
              <a:rPr lang="de-DE" dirty="0" smtClean="0"/>
              <a:t>Login mit Passwort</a:t>
            </a:r>
            <a:endParaRPr lang="de-DE" dirty="0" smtClean="0"/>
          </a:p>
          <a:p>
            <a:r>
              <a:rPr lang="de-DE" dirty="0" smtClean="0"/>
              <a:t>Bonus: Suchfunktion, Chat, eigene Ideen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548</Words>
  <Application>Microsoft Office PowerPoint</Application>
  <PresentationFormat>Bildschirmpräsentation (4:3)</PresentationFormat>
  <Paragraphs>132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MS PGothic</vt:lpstr>
      <vt:lpstr>Arial</vt:lpstr>
      <vt:lpstr>Calibri</vt:lpstr>
      <vt:lpstr>Larissa-Design</vt:lpstr>
      <vt:lpstr>PowerPoint-Präsentation</vt:lpstr>
      <vt:lpstr>Organisatorisches</vt:lpstr>
      <vt:lpstr>Ablauf Präsentationen</vt:lpstr>
      <vt:lpstr>Lernziele</vt:lpstr>
      <vt:lpstr>Ablauf</vt:lpstr>
      <vt:lpstr>Abgabe</vt:lpstr>
      <vt:lpstr>Gruppenaufteilung</vt:lpstr>
      <vt:lpstr>Projekt</vt:lpstr>
      <vt:lpstr>Idee</vt:lpstr>
      <vt:lpstr>Rollen</vt:lpstr>
      <vt:lpstr>Rollen</vt:lpstr>
      <vt:lpstr>Rollen</vt:lpstr>
      <vt:lpstr>Programmiersprachen/Frameworks</vt:lpstr>
      <vt:lpstr>Tutorials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634</cp:revision>
  <cp:lastPrinted>2013-09-02T11:42:46Z</cp:lastPrinted>
  <dcterms:created xsi:type="dcterms:W3CDTF">2010-11-29T13:53:01Z</dcterms:created>
  <dcterms:modified xsi:type="dcterms:W3CDTF">2020-04-23T16:16:22Z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